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30279975" cy="42808525"/>
  <p:notesSz cx="6805613" cy="9939338"/>
  <p:defaultTextStyle>
    <a:defPPr>
      <a:defRPr lang="en-US"/>
    </a:defPPr>
    <a:lvl1pPr marL="0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525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5050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2577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0104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7628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5154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2679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0206" algn="l" defTabSz="2087525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22" userDrawn="1">
          <p15:clr>
            <a:srgbClr val="A4A3A4"/>
          </p15:clr>
        </p15:guide>
        <p15:guide id="2" orient="horz" pos="5726" userDrawn="1">
          <p15:clr>
            <a:srgbClr val="A4A3A4"/>
          </p15:clr>
        </p15:guide>
        <p15:guide id="3" orient="horz" pos="7057" userDrawn="1">
          <p15:clr>
            <a:srgbClr val="A4A3A4"/>
          </p15:clr>
        </p15:guide>
        <p15:guide id="4" orient="horz" pos="985" userDrawn="1">
          <p15:clr>
            <a:srgbClr val="A4A3A4"/>
          </p15:clr>
        </p15:guide>
        <p15:guide id="5" orient="horz" pos="11266" userDrawn="1">
          <p15:clr>
            <a:srgbClr val="A4A3A4"/>
          </p15:clr>
        </p15:guide>
        <p15:guide id="6" orient="horz" pos="13978" userDrawn="1">
          <p15:clr>
            <a:srgbClr val="A4A3A4"/>
          </p15:clr>
        </p15:guide>
        <p15:guide id="7" orient="horz" pos="25951" userDrawn="1">
          <p15:clr>
            <a:srgbClr val="A4A3A4"/>
          </p15:clr>
        </p15:guide>
        <p15:guide id="8" orient="horz" pos="16053" userDrawn="1">
          <p15:clr>
            <a:srgbClr val="A4A3A4"/>
          </p15:clr>
        </p15:guide>
        <p15:guide id="9" orient="horz" pos="24878" userDrawn="1">
          <p15:clr>
            <a:srgbClr val="A4A3A4"/>
          </p15:clr>
        </p15:guide>
        <p15:guide id="10" pos="18495" userDrawn="1">
          <p15:clr>
            <a:srgbClr val="A4A3A4"/>
          </p15:clr>
        </p15:guide>
        <p15:guide id="11" pos="397" userDrawn="1">
          <p15:clr>
            <a:srgbClr val="A4A3A4"/>
          </p15:clr>
        </p15:guide>
        <p15:guide id="14" orient="horz" pos="262" userDrawn="1">
          <p15:clr>
            <a:srgbClr val="A4A3A4"/>
          </p15:clr>
        </p15:guide>
        <p15:guide id="15" orient="horz" pos="27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iti Sridhar" initials="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9161" autoAdjust="0"/>
  </p:normalViewPr>
  <p:slideViewPr>
    <p:cSldViewPr snapToGrid="0">
      <p:cViewPr>
        <p:scale>
          <a:sx n="33" d="100"/>
          <a:sy n="33" d="100"/>
        </p:scale>
        <p:origin x="1788" y="24"/>
      </p:cViewPr>
      <p:guideLst>
        <p:guide orient="horz" pos="26522"/>
        <p:guide orient="horz" pos="5726"/>
        <p:guide orient="horz" pos="7057"/>
        <p:guide orient="horz" pos="985"/>
        <p:guide orient="horz" pos="11266"/>
        <p:guide orient="horz" pos="13978"/>
        <p:guide orient="horz" pos="25951"/>
        <p:guide orient="horz" pos="16053"/>
        <p:guide orient="horz" pos="24878"/>
        <p:guide pos="18495"/>
        <p:guide pos="397"/>
        <p:guide orient="horz" pos="262"/>
        <p:guide orient="horz" pos="27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3" d="100"/>
          <a:sy n="113" d="100"/>
        </p:scale>
        <p:origin x="-3320" y="-11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/>
          <a:lstStyle>
            <a:lvl1pPr algn="r">
              <a:defRPr sz="1200"/>
            </a:lvl1pPr>
          </a:lstStyle>
          <a:p>
            <a:fld id="{58974CD0-EAA2-45D2-AE3F-C057F2E5DD9E}" type="datetimeFigureOut">
              <a:rPr lang="en-US" smtClean="0"/>
              <a:pPr/>
              <a:t>7/26/2022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 anchor="b"/>
          <a:lstStyle>
            <a:lvl1pPr algn="r">
              <a:defRPr sz="1200"/>
            </a:lvl1pPr>
          </a:lstStyle>
          <a:p>
            <a:fld id="{BF7DA879-2319-41F4-87C1-EA681CBDD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88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/>
          <a:lstStyle>
            <a:lvl1pPr algn="r">
              <a:defRPr sz="1200"/>
            </a:lvl1pPr>
          </a:lstStyle>
          <a:p>
            <a:fld id="{CC8837A1-A9FD-492D-BF28-BF6951AB32D6}" type="datetimeFigureOut">
              <a:rPr lang="en-US" smtClean="0"/>
              <a:pPr/>
              <a:t>7/26/2022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36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2" tIns="45876" rIns="91752" bIns="458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752" tIns="45876" rIns="91752" bIns="45876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752" tIns="45876" rIns="91752" bIns="45876" rtlCol="0" anchor="b"/>
          <a:lstStyle>
            <a:lvl1pPr algn="r">
              <a:defRPr sz="1200"/>
            </a:lvl1pPr>
          </a:lstStyle>
          <a:p>
            <a:fld id="{06838864-2EDE-43B3-8B98-D9D1DE5F8E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13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7525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5050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2577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0104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37628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5154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2679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0206" algn="l" defTabSz="208752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84388" y="746125"/>
            <a:ext cx="2636837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38864-2EDE-43B3-8B98-D9D1DE5F8E0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5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69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3ECE115-4D43-BEF4-6819-97D42D18E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40957231"/>
            <a:ext cx="30279975" cy="1438962"/>
          </a:xfrm>
          <a:prstGeom prst="rect">
            <a:avLst/>
          </a:prstGeom>
          <a:gradFill rotWithShape="0">
            <a:gsLst>
              <a:gs pos="0">
                <a:schemeClr val="bg1">
                  <a:lumMod val="85000"/>
                </a:schemeClr>
              </a:gs>
              <a:gs pos="50000">
                <a:srgbClr val="FFFFFF"/>
              </a:gs>
              <a:gs pos="100000">
                <a:schemeClr val="bg1">
                  <a:lumMod val="8500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49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8811BE9-CAF3-4F3B-1762-37089DC70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" y="42396192"/>
            <a:ext cx="30474110" cy="179788"/>
          </a:xfrm>
          <a:prstGeom prst="rect">
            <a:avLst/>
          </a:prstGeom>
          <a:gradFill rotWithShape="0">
            <a:gsLst>
              <a:gs pos="0">
                <a:srgbClr val="D9232B"/>
              </a:gs>
              <a:gs pos="70000">
                <a:srgbClr val="F3B9BB"/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49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9104BA9-CCF2-86A6-1B8D-C69CE2A1F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76" y="42649895"/>
            <a:ext cx="30114533" cy="44946"/>
          </a:xfrm>
          <a:prstGeom prst="rect">
            <a:avLst/>
          </a:prstGeom>
          <a:gradFill rotWithShape="0">
            <a:gsLst>
              <a:gs pos="70000">
                <a:srgbClr val="FFFBBE"/>
              </a:gs>
              <a:gs pos="0">
                <a:srgbClr val="FFF104"/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49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DF8D197-B601-1E91-BD0B-6FD236BE9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5441" y="40906507"/>
            <a:ext cx="4201657" cy="141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6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/>
  <p:txStyles>
    <p:titleStyle>
      <a:lvl1pPr algn="ctr" defTabSz="2087129" rtl="0" eaLnBrk="1" latinLnBrk="0" hangingPunct="1">
        <a:spcBef>
          <a:spcPct val="0"/>
        </a:spcBef>
        <a:buNone/>
        <a:defRPr sz="200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347" indent="-1565347" algn="l" defTabSz="2087129" rtl="0" eaLnBrk="1" latinLnBrk="0" hangingPunct="1">
        <a:spcBef>
          <a:spcPct val="20000"/>
        </a:spcBef>
        <a:buFont typeface="Arial"/>
        <a:buNone/>
        <a:defRPr sz="13696" kern="1200">
          <a:solidFill>
            <a:schemeClr val="tx1"/>
          </a:solidFill>
          <a:latin typeface="Helvetica"/>
          <a:ea typeface="+mn-ea"/>
          <a:cs typeface="+mn-cs"/>
        </a:defRPr>
      </a:lvl1pPr>
      <a:lvl2pPr marL="3391587" indent="-1304456" algn="l" defTabSz="2087129" rtl="0" eaLnBrk="1" latinLnBrk="0" hangingPunct="1">
        <a:spcBef>
          <a:spcPct val="20000"/>
        </a:spcBef>
        <a:buFont typeface="Arial"/>
        <a:buNone/>
        <a:defRPr sz="9198" kern="1200">
          <a:solidFill>
            <a:schemeClr val="tx1"/>
          </a:solidFill>
          <a:latin typeface="Helvetica"/>
          <a:ea typeface="+mn-ea"/>
          <a:cs typeface="+mn-cs"/>
        </a:defRPr>
      </a:lvl2pPr>
      <a:lvl3pPr marL="5217824" indent="-1043565" algn="l" defTabSz="2087129" rtl="0" eaLnBrk="1" latinLnBrk="0" hangingPunct="1">
        <a:spcBef>
          <a:spcPct val="20000"/>
        </a:spcBef>
        <a:buFont typeface="Arial"/>
        <a:buChar char="•"/>
        <a:defRPr sz="9198" kern="1200">
          <a:solidFill>
            <a:schemeClr val="tx1"/>
          </a:solidFill>
          <a:latin typeface="Helvetica"/>
          <a:ea typeface="+mn-ea"/>
          <a:cs typeface="+mn-cs"/>
        </a:defRPr>
      </a:lvl3pPr>
      <a:lvl4pPr marL="7304954" indent="-1043565" algn="l" defTabSz="2087129" rtl="0" eaLnBrk="1" latinLnBrk="0" hangingPunct="1">
        <a:spcBef>
          <a:spcPct val="20000"/>
        </a:spcBef>
        <a:buFont typeface="Arial"/>
        <a:buChar char="–"/>
        <a:defRPr sz="9198" kern="1200">
          <a:solidFill>
            <a:schemeClr val="tx1"/>
          </a:solidFill>
          <a:latin typeface="Helvetica"/>
          <a:ea typeface="+mn-ea"/>
          <a:cs typeface="+mn-cs"/>
        </a:defRPr>
      </a:lvl4pPr>
      <a:lvl5pPr marL="9392083" indent="-1043565" algn="l" defTabSz="2087129" rtl="0" eaLnBrk="1" latinLnBrk="0" hangingPunct="1">
        <a:spcBef>
          <a:spcPct val="20000"/>
        </a:spcBef>
        <a:buFont typeface="Arial"/>
        <a:buChar char="»"/>
        <a:defRPr sz="9198" kern="1200">
          <a:solidFill>
            <a:schemeClr val="tx1"/>
          </a:solidFill>
          <a:latin typeface="Helvetica"/>
          <a:ea typeface="+mn-ea"/>
          <a:cs typeface="+mn-cs"/>
        </a:defRPr>
      </a:lvl5pPr>
      <a:lvl6pPr marL="11479214" indent="-1043565" algn="l" defTabSz="2087129" rtl="0" eaLnBrk="1" latinLnBrk="0" hangingPunct="1">
        <a:spcBef>
          <a:spcPct val="20000"/>
        </a:spcBef>
        <a:buFont typeface="Arial"/>
        <a:buChar char="•"/>
        <a:defRPr sz="9198" kern="1200">
          <a:solidFill>
            <a:schemeClr val="tx1"/>
          </a:solidFill>
          <a:latin typeface="+mn-lt"/>
          <a:ea typeface="+mn-ea"/>
          <a:cs typeface="+mn-cs"/>
        </a:defRPr>
      </a:lvl6pPr>
      <a:lvl7pPr marL="13566341" indent="-1043565" algn="l" defTabSz="2087129" rtl="0" eaLnBrk="1" latinLnBrk="0" hangingPunct="1">
        <a:spcBef>
          <a:spcPct val="20000"/>
        </a:spcBef>
        <a:buFont typeface="Arial"/>
        <a:buChar char="•"/>
        <a:defRPr sz="9198" kern="1200">
          <a:solidFill>
            <a:schemeClr val="tx1"/>
          </a:solidFill>
          <a:latin typeface="+mn-lt"/>
          <a:ea typeface="+mn-ea"/>
          <a:cs typeface="+mn-cs"/>
        </a:defRPr>
      </a:lvl7pPr>
      <a:lvl8pPr marL="15653472" indent="-1043565" algn="l" defTabSz="2087129" rtl="0" eaLnBrk="1" latinLnBrk="0" hangingPunct="1">
        <a:spcBef>
          <a:spcPct val="20000"/>
        </a:spcBef>
        <a:buFont typeface="Arial"/>
        <a:buChar char="•"/>
        <a:defRPr sz="9198" kern="1200">
          <a:solidFill>
            <a:schemeClr val="tx1"/>
          </a:solidFill>
          <a:latin typeface="+mn-lt"/>
          <a:ea typeface="+mn-ea"/>
          <a:cs typeface="+mn-cs"/>
        </a:defRPr>
      </a:lvl8pPr>
      <a:lvl9pPr marL="17740601" indent="-1043565" algn="l" defTabSz="2087129" rtl="0" eaLnBrk="1" latinLnBrk="0" hangingPunct="1">
        <a:spcBef>
          <a:spcPct val="20000"/>
        </a:spcBef>
        <a:buFont typeface="Arial"/>
        <a:buChar char="•"/>
        <a:defRPr sz="91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1pPr>
      <a:lvl2pPr marL="2087129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2pPr>
      <a:lvl3pPr marL="4174258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3pPr>
      <a:lvl4pPr marL="6261389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4pPr>
      <a:lvl5pPr marL="8348519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5pPr>
      <a:lvl6pPr marL="10435646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6pPr>
      <a:lvl7pPr marL="12522777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7pPr>
      <a:lvl8pPr marL="14609906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8pPr>
      <a:lvl9pPr marL="16697037" algn="l" defTabSz="2087129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 txBox="1">
            <a:spLocks/>
          </p:cNvSpPr>
          <p:nvPr/>
        </p:nvSpPr>
        <p:spPr>
          <a:xfrm>
            <a:off x="-8059" y="1416715"/>
            <a:ext cx="27942731" cy="4790984"/>
          </a:xfrm>
          <a:prstGeom prst="rect">
            <a:avLst/>
          </a:prstGeom>
        </p:spPr>
        <p:txBody>
          <a:bodyPr vert="horz" lIns="417503" tIns="208753" rIns="417503" bIns="208753" rtlCol="0" anchor="ctr">
            <a:spAutoFit/>
          </a:bodyPr>
          <a:lstStyle>
            <a:lvl1pPr algn="l">
              <a:defRPr sz="6000" b="0" i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sz="8198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7899" dirty="0">
                <a:latin typeface="Arial" panose="020B0604020202020204" pitchFamily="34" charset="0"/>
                <a:cs typeface="Arial" panose="020B0604020202020204" pitchFamily="34" charset="0"/>
              </a:rPr>
              <a:t>Title – Arial; 79 no bold, black</a:t>
            </a:r>
          </a:p>
          <a:p>
            <a:r>
              <a:rPr lang="en-US" sz="819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999" u="sng" dirty="0">
                <a:latin typeface="Arial" panose="020B0604020202020204" pitchFamily="34" charset="0"/>
                <a:cs typeface="Arial" panose="020B0604020202020204" pitchFamily="34" charset="0"/>
              </a:rPr>
              <a:t>Author LASTNAME</a:t>
            </a:r>
            <a:r>
              <a:rPr lang="en-US" sz="3999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, Co-author LASTNAME</a:t>
            </a:r>
            <a:r>
              <a:rPr lang="en-US" sz="3999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(font 40)</a:t>
            </a:r>
            <a:endParaRPr lang="en-US" sz="3999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999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Author’s organization (font 40)</a:t>
            </a:r>
          </a:p>
          <a:p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999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Co-author’s organization (font 40)</a:t>
            </a:r>
          </a:p>
          <a:p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    Contact: Author’s E-mail address (font 40)</a:t>
            </a:r>
          </a:p>
        </p:txBody>
      </p:sp>
      <p:sp>
        <p:nvSpPr>
          <p:cNvPr id="7" name="TextBox 12"/>
          <p:cNvSpPr txBox="1"/>
          <p:nvPr/>
        </p:nvSpPr>
        <p:spPr>
          <a:xfrm>
            <a:off x="814826" y="7129181"/>
            <a:ext cx="28348817" cy="19549112"/>
          </a:xfrm>
          <a:prstGeom prst="rect">
            <a:avLst/>
          </a:prstGeom>
          <a:noFill/>
        </p:spPr>
        <p:txBody>
          <a:bodyPr wrap="square" lIns="129329" tIns="64664" rIns="129329" bIns="64664" rtlCol="0">
            <a:spAutoFit/>
          </a:bodyPr>
          <a:lstStyle>
            <a:defPPr>
              <a:defRPr lang="en-US"/>
            </a:defPPr>
            <a:lvl1pPr marL="0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87565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5131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2697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0264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37829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5396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2961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700528" algn="l" defTabSz="2087565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020727" algn="just"/>
            <a:r>
              <a:rPr lang="en-US" sz="5399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Standardized guidelines for PVSEC-33 onsite poster presentations</a:t>
            </a:r>
          </a:p>
          <a:p>
            <a:pPr algn="just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7713" indent="-977713" algn="just">
              <a:buFont typeface="Wingdings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poster size should be A0 in size.</a:t>
            </a:r>
          </a:p>
          <a:p>
            <a:pPr marL="977713" indent="-977713" algn="just">
              <a:buFont typeface="Wingdings" pitchFamily="2" charset="2"/>
              <a:buChar char="q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7713" indent="-977713" algn="just">
              <a:buFont typeface="Wingdings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Your poster should be prepared and presented in English.</a:t>
            </a:r>
          </a:p>
          <a:p>
            <a:pPr marL="977713" indent="-977713" algn="just">
              <a:buFont typeface="Wingdings" pitchFamily="2" charset="2"/>
              <a:buChar char="q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7713" indent="-977713" algn="just">
              <a:buFont typeface="Wingdings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Please ensure that the Title and Authors’ names are clearly visible, font size recommendations are provided above.</a:t>
            </a:r>
          </a:p>
          <a:p>
            <a:pPr marL="977713" indent="-977713" algn="just">
              <a:buFont typeface="Wingdings" pitchFamily="2" charset="2"/>
              <a:buChar char="q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7713" indent="-977713" algn="just">
              <a:buFont typeface="Wingdings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Poster presenter’s name should be underlined.</a:t>
            </a:r>
          </a:p>
          <a:p>
            <a:pPr marL="977713" indent="-977713" algn="just">
              <a:buFont typeface="Wingdings" pitchFamily="2" charset="2"/>
              <a:buChar char="q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7713" indent="-977713" algn="just">
              <a:buFont typeface="Wingdings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Please use Arial fonts as far as possible.</a:t>
            </a:r>
          </a:p>
          <a:p>
            <a:pPr marL="2020727" indent="-2020727" algn="just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1589" indent="-1021589" algn="just">
              <a:buFont typeface="Wingdings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Text within the poster should be a minimum size 36 for paragraphs and size 28 for picture captions.</a:t>
            </a:r>
          </a:p>
          <a:p>
            <a:pPr marL="1021589" indent="-1021589" algn="just">
              <a:buFont typeface="Wingdings" pitchFamily="2" charset="2"/>
              <a:buChar char="q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1589" indent="-1021589" algn="just">
              <a:buFont typeface="Wingdings" pitchFamily="2" charset="2"/>
              <a:buChar char="q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5399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typical format for poster:</a:t>
            </a:r>
          </a:p>
          <a:p>
            <a:pPr algn="just"/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226" indent="-914226" algn="just">
              <a:buFont typeface="+mj-lt"/>
              <a:buAutoNum type="arabicPeriod"/>
            </a:pPr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226" indent="-914226" algn="just">
              <a:buFont typeface="+mj-lt"/>
              <a:buAutoNum type="arabicPeriod"/>
            </a:pP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914226" indent="-914226" algn="just">
              <a:buFont typeface="+mj-lt"/>
              <a:buAutoNum type="arabicPeriod"/>
            </a:pPr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226" indent="-914226" algn="just">
              <a:buFont typeface="+mj-lt"/>
              <a:buAutoNum type="arabicPeriod"/>
            </a:pP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Experimental details</a:t>
            </a:r>
          </a:p>
          <a:p>
            <a:pPr marL="914226" indent="-914226" algn="just">
              <a:buFont typeface="+mj-lt"/>
              <a:buAutoNum type="arabicPeriod"/>
            </a:pPr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226" indent="-914226" algn="just">
              <a:buFont typeface="+mj-lt"/>
              <a:buAutoNum type="arabicPeriod"/>
            </a:pP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</a:p>
          <a:p>
            <a:pPr marL="914226" indent="-914226" algn="just">
              <a:buFont typeface="+mj-lt"/>
              <a:buAutoNum type="arabicPeriod"/>
            </a:pPr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226" indent="-914226" algn="just">
              <a:buFont typeface="+mj-lt"/>
              <a:buAutoNum type="arabicPeriod"/>
            </a:pP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marL="914226" indent="-914226" algn="just">
              <a:buFont typeface="+mj-lt"/>
              <a:buAutoNum type="arabicPeriod"/>
            </a:pPr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226" indent="-914226" algn="just">
              <a:buFont typeface="+mj-lt"/>
              <a:buAutoNum type="arabicPeriod"/>
            </a:pP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914226" indent="-914226" algn="just">
              <a:buFont typeface="+mj-lt"/>
              <a:buAutoNum type="arabicPeriod"/>
            </a:pPr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226" indent="-914226" algn="just">
              <a:buFont typeface="+mj-lt"/>
              <a:buAutoNum type="arabicPeriod"/>
            </a:pPr>
            <a:r>
              <a:rPr lang="en-US" sz="3999" dirty="0"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  <a:p>
            <a:pPr algn="just"/>
            <a:endParaRPr lang="en-US" sz="5399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1589" indent="-1021589" algn="just">
              <a:buFont typeface="Wingdings" pitchFamily="2" charset="2"/>
              <a:buChar char="q"/>
            </a:pPr>
            <a:endParaRPr lang="en-US" sz="399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ate Placeholder 3"/>
          <p:cNvSpPr txBox="1">
            <a:spLocks/>
          </p:cNvSpPr>
          <p:nvPr/>
        </p:nvSpPr>
        <p:spPr>
          <a:xfrm>
            <a:off x="509266" y="197608"/>
            <a:ext cx="8838746" cy="1160119"/>
          </a:xfrm>
          <a:prstGeom prst="rect">
            <a:avLst/>
          </a:prstGeom>
          <a:ln>
            <a:noFill/>
          </a:ln>
        </p:spPr>
        <p:txBody>
          <a:bodyPr vert="horz" wrap="square" lIns="417503" tIns="208753" rIns="417503" bIns="208753" rtlCol="0" anchor="ctr">
            <a:spAutoFit/>
          </a:bodyPr>
          <a:lstStyle>
            <a:lvl1pPr algn="l">
              <a:defRPr sz="6000" b="0" i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sz="4799" dirty="0">
                <a:latin typeface="Arial" panose="020B0604020202020204" pitchFamily="34" charset="0"/>
                <a:cs typeface="Arial" panose="020B0604020202020204" pitchFamily="34" charset="0"/>
              </a:rPr>
              <a:t>Poster ID: </a:t>
            </a:r>
            <a:r>
              <a:rPr lang="en-US" sz="4799" dirty="0" err="1">
                <a:latin typeface="Arial" panose="020B0604020202020204" pitchFamily="34" charset="0"/>
                <a:cs typeface="Arial" panose="020B0604020202020204" pitchFamily="34" charset="0"/>
              </a:rPr>
              <a:t>x_x-xxxx</a:t>
            </a:r>
            <a:endParaRPr lang="en-US" sz="479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600" dirty="0">
            <a:latin typeface="Helvetic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5596</TotalTime>
  <Words>147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Wingdings</vt:lpstr>
      <vt:lpstr>1_Office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 Aldrup</dc:creator>
  <cp:lastModifiedBy>Cookie Cookie</cp:lastModifiedBy>
  <cp:revision>705</cp:revision>
  <cp:lastPrinted>2009-02-13T03:52:34Z</cp:lastPrinted>
  <dcterms:created xsi:type="dcterms:W3CDTF">2009-10-16T02:38:45Z</dcterms:created>
  <dcterms:modified xsi:type="dcterms:W3CDTF">2022-07-26T12:21:23Z</dcterms:modified>
</cp:coreProperties>
</file>