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84" r:id="rId2"/>
    <p:sldId id="323" r:id="rId3"/>
    <p:sldId id="32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6F80D26E-4A17-4D9C-8B4E-A15C2CBAD1B1}">
          <p14:sldIdLst>
            <p14:sldId id="284"/>
            <p14:sldId id="323"/>
          </p14:sldIdLst>
        </p14:section>
        <p14:section name="Additional Slide" id="{13EC3BD8-F877-498A-8555-0BBAEC1987E2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9400"/>
    <a:srgbClr val="FEA300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3" autoAdjust="0"/>
    <p:restoredTop sz="88876" autoAdjust="0"/>
  </p:normalViewPr>
  <p:slideViewPr>
    <p:cSldViewPr snapToGrid="0">
      <p:cViewPr>
        <p:scale>
          <a:sx n="66" d="100"/>
          <a:sy n="66" d="100"/>
        </p:scale>
        <p:origin x="768" y="30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95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AEA009-5FDC-BFA0-9630-EF1C23856A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1999" cy="685799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81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4400000" scaled="0"/>
            <a:tileRect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5A3ACB0-41FF-1CAC-1B98-36FB4E5650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69705" y="4135389"/>
            <a:ext cx="4822295" cy="27067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 dirty="0"/>
              <a:t>Click to edit Master subtitle style</a:t>
            </a:r>
          </a:p>
        </p:txBody>
      </p:sp>
      <p:sp>
        <p:nvSpPr>
          <p:cNvPr id="13" name="日付プレースホルダー 12">
            <a:extLst>
              <a:ext uri="{FF2B5EF4-FFF2-40B4-BE49-F238E27FC236}">
                <a16:creationId xmlns:a16="http://schemas.microsoft.com/office/drawing/2014/main" id="{13DEEBB4-4DD2-41DE-8C1B-EAF67ADC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フッター プレースホルダー 13">
            <a:extLst>
              <a:ext uri="{FF2B5EF4-FFF2-40B4-BE49-F238E27FC236}">
                <a16:creationId xmlns:a16="http://schemas.microsoft.com/office/drawing/2014/main" id="{C8DBE84A-3E10-42A0-A262-C41A936C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スライド番号プレースホルダー 14">
            <a:extLst>
              <a:ext uri="{FF2B5EF4-FFF2-40B4-BE49-F238E27FC236}">
                <a16:creationId xmlns:a16="http://schemas.microsoft.com/office/drawing/2014/main" id="{78010262-F67D-4630-BAE2-E923D5C5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9379A-16E2-4C4A-96D0-A52C442257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4781FD0-EE98-90D7-DC15-69DBE1CD76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05977" y="4758392"/>
            <a:ext cx="4444369" cy="14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CED9EF-C9ED-4556-BBC5-89B3B111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E6A944-A047-4ADB-85DB-A4BEBFDE6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ABFA8E-2056-4203-9D6E-B4CE595AE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C68AA810-7DF9-44FE-88C7-397ADFEC8B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0616" y="1585383"/>
            <a:ext cx="10830768" cy="477096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6641" y="-145216"/>
            <a:ext cx="10983132" cy="7477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E08E9-B927-433F-97AA-417E728FD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6262BA-8E91-4076-AFF9-8A430363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166F4B-5855-425B-97BC-48BC7984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118D72-897A-4027-93F9-E9426E01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0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27263"/>
            <a:ext cx="10515600" cy="4797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92768" y="625204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chemeClr val="tx1"/>
                </a:solidFill>
              </a:defRPr>
            </a:lvl1pPr>
          </a:lstStyle>
          <a:p>
            <a:fld id="{3359379A-16E2-4C4A-96D0-A52C442257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0D9D26-5566-A8D7-45CD-ECEE7D9E00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12204000" cy="576263"/>
          </a:xfrm>
          <a:prstGeom prst="rect">
            <a:avLst/>
          </a:prstGeom>
          <a:gradFill rotWithShape="0">
            <a:gsLst>
              <a:gs pos="0">
                <a:schemeClr val="bg1">
                  <a:lumMod val="85000"/>
                </a:schemeClr>
              </a:gs>
              <a:gs pos="50000">
                <a:srgbClr val="FFFFFF"/>
              </a:gs>
              <a:gs pos="100000">
                <a:schemeClr val="bg1">
                  <a:lumMod val="8500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869946-C666-E9D1-CF8C-BA9B0C2896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6265"/>
            <a:ext cx="12204000" cy="72000"/>
          </a:xfrm>
          <a:prstGeom prst="rect">
            <a:avLst/>
          </a:prstGeom>
          <a:gradFill rotWithShape="0">
            <a:gsLst>
              <a:gs pos="0">
                <a:srgbClr val="D9232B"/>
              </a:gs>
              <a:gs pos="70000">
                <a:srgbClr val="F3B9BB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4BD794-BC4D-8884-F162-E555F1DDA2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00" y="677865"/>
            <a:ext cx="12060000" cy="18000"/>
          </a:xfrm>
          <a:prstGeom prst="rect">
            <a:avLst/>
          </a:prstGeom>
          <a:gradFill rotWithShape="0">
            <a:gsLst>
              <a:gs pos="70000">
                <a:srgbClr val="FFFBBE"/>
              </a:gs>
              <a:gs pos="0">
                <a:srgbClr val="FFF104"/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txBody>
          <a:bodyPr anchor="ctr"/>
          <a:lstStyle/>
          <a:p>
            <a:pPr algn="ctr"/>
            <a:endParaRPr lang="ja-JP" altLang="en-US" sz="135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34" y="-5189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69A6E99-87B2-727B-7E49-0778AB86AE20}"/>
              </a:ext>
            </a:extLst>
          </p:cNvPr>
          <p:cNvSpPr txBox="1"/>
          <p:nvPr userDrawn="1"/>
        </p:nvSpPr>
        <p:spPr>
          <a:xfrm>
            <a:off x="7708900" y="1822450"/>
            <a:ext cx="2286000" cy="104775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endParaRPr kumimoji="1" lang="ja-JP" altLang="en-US" sz="3200" dirty="0">
              <a:solidFill>
                <a:prstClr val="black">
                  <a:lumMod val="75000"/>
                  <a:lumOff val="25000"/>
                </a:prstClr>
              </a:solidFill>
              <a:latin typeface="Helvetica LT Std Cond Blk" panose="020B0806030502050204" pitchFamily="34" charset="0"/>
              <a:cs typeface="Segoe UI" panose="020B0502040204020203" pitchFamily="34" charset="0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008A4978-91B2-DE1D-9C8E-6DB5853B39F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02468" y="-20312"/>
            <a:ext cx="1682642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75EEE-EE1C-4FAC-8E37-46999D7489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AU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BDFA9-1B30-4440-895B-4AB8A3124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dirty="0"/>
              <a:t>Authors</a:t>
            </a:r>
            <a:r>
              <a:rPr lang="en-US" altLang="ja-JP" baseline="30000" dirty="0"/>
              <a:t>1</a:t>
            </a:r>
            <a:endParaRPr lang="en-US" altLang="ja-JP" sz="2000" baseline="30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2000" baseline="30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aseline="30000" dirty="0"/>
              <a:t>1 </a:t>
            </a:r>
            <a:r>
              <a:rPr lang="en-US" dirty="0"/>
              <a:t>Affiliations</a:t>
            </a:r>
          </a:p>
        </p:txBody>
      </p:sp>
    </p:spTree>
    <p:extLst>
      <p:ext uri="{BB962C8B-B14F-4D97-AF65-F5344CB8AC3E}">
        <p14:creationId xmlns:p14="http://schemas.microsoft.com/office/powerpoint/2010/main" val="376135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AD13890-424F-88D0-52F8-9D7F3184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2F2034-EA53-B564-4119-0EDECA7EC0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B7CFB9D4-1573-413E-E1D8-0709C296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190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24539-4D70-41EE-B2D0-2B16DF27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B78C6E-BF34-4E6B-9A3E-3BF206AE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6FA418-E0E2-4C39-ACC0-27AEDD6ACF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35962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ser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ring Your Presentations" id="{59065FFD-95A5-4387-9888-595CD54FE3CE}" vid="{8A46A32C-1227-47D7-A4C8-360887988C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{58F087C3-ABA1-4A7A-AC17-0FA6DCEB5E34}tf16411177_win32</Template>
  <TotalTime>1937</TotalTime>
  <Words>8</Words>
  <Application>Microsoft Office PowerPoint</Application>
  <PresentationFormat>ワイド画面</PresentationFormat>
  <Paragraphs>7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LT Std Cond Blk</vt:lpstr>
      <vt:lpstr>Get Started with 3D</vt:lpstr>
      <vt:lpstr>Presentation title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Kurokawa</dc:creator>
  <cp:lastModifiedBy>Cookie Cookie</cp:lastModifiedBy>
  <cp:revision>11</cp:revision>
  <dcterms:created xsi:type="dcterms:W3CDTF">2021-11-03T06:24:05Z</dcterms:created>
  <dcterms:modified xsi:type="dcterms:W3CDTF">2022-07-21T12:57:50Z</dcterms:modified>
</cp:coreProperties>
</file>